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2"/>
  </p:handoutMasterIdLst>
  <p:sldIdLst>
    <p:sldId id="256" r:id="rId2"/>
    <p:sldId id="257" r:id="rId3"/>
    <p:sldId id="294" r:id="rId4"/>
    <p:sldId id="295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96" r:id="rId15"/>
    <p:sldId id="280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93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79" r:id="rId41"/>
  </p:sldIdLst>
  <p:sldSz cx="9144000" cy="6858000" type="screen4x3"/>
  <p:notesSz cx="6669088" cy="988536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62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7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426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426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4A30EE-9CB5-4D69-A22C-7948917C436D}" type="datetimeFigureOut">
              <a:rPr lang="de-AT" smtClean="0"/>
              <a:t>02.10.2013</a:t>
            </a:fld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89379"/>
            <a:ext cx="2889938" cy="49426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607" y="9389379"/>
            <a:ext cx="2889938" cy="49426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04A073-7728-4F59-ACED-AE5A9AD0E403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988751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DD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de-A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57260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F1190-6A48-42BB-8682-BADC5E272D28}" type="datetimeFigureOut">
              <a:rPr lang="de-AT" smtClean="0"/>
              <a:t>02.10.2013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E2454-0B73-4D5F-A244-2AABFBBF448A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12005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F1190-6A48-42BB-8682-BADC5E272D28}" type="datetimeFigureOut">
              <a:rPr lang="de-AT" smtClean="0"/>
              <a:t>02.10.2013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E2454-0B73-4D5F-A244-2AABFBBF448A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07198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F1190-6A48-42BB-8682-BADC5E272D28}" type="datetimeFigureOut">
              <a:rPr lang="de-AT" smtClean="0"/>
              <a:t>02.10.2013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E2454-0B73-4D5F-A244-2AABFBBF448A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03466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F1190-6A48-42BB-8682-BADC5E272D28}" type="datetimeFigureOut">
              <a:rPr lang="de-AT" smtClean="0"/>
              <a:t>02.10.2013</a:t>
            </a:fld>
            <a:endParaRPr lang="de-A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E2454-0B73-4D5F-A244-2AABFBBF448A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95563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F1190-6A48-42BB-8682-BADC5E272D28}" type="datetimeFigureOut">
              <a:rPr lang="de-AT" smtClean="0"/>
              <a:t>02.10.2013</a:t>
            </a:fld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E2454-0B73-4D5F-A244-2AABFBBF448A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86515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F1190-6A48-42BB-8682-BADC5E272D28}" type="datetimeFigureOut">
              <a:rPr lang="de-AT" smtClean="0"/>
              <a:t>02.10.2013</a:t>
            </a:fld>
            <a:endParaRPr lang="de-A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E2454-0B73-4D5F-A244-2AABFBBF448A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32978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F1190-6A48-42BB-8682-BADC5E272D28}" type="datetimeFigureOut">
              <a:rPr lang="de-AT" smtClean="0"/>
              <a:t>02.10.2013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E2454-0B73-4D5F-A244-2AABFBBF448A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57986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F1190-6A48-42BB-8682-BADC5E272D28}" type="datetimeFigureOut">
              <a:rPr lang="de-AT" smtClean="0"/>
              <a:t>02.10.2013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E2454-0B73-4D5F-A244-2AABFBBF448A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13513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F1190-6A48-42BB-8682-BADC5E272D28}" type="datetimeFigureOut">
              <a:rPr lang="de-AT" smtClean="0"/>
              <a:t>02.10.2013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E2454-0B73-4D5F-A244-2AABFBBF448A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33074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F1190-6A48-42BB-8682-BADC5E272D28}" type="datetimeFigureOut">
              <a:rPr lang="de-AT" smtClean="0"/>
              <a:t>02.10.2013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E2454-0B73-4D5F-A244-2AABFBBF448A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27811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484784"/>
          </a:xfrm>
          <a:prstGeom prst="rect">
            <a:avLst/>
          </a:prstGeom>
          <a:solidFill>
            <a:srgbClr val="DD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solidFill>
                <a:schemeClr val="bg1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31929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de-A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5F1190-6A48-42BB-8682-BADC5E272D28}" type="datetimeFigureOut">
              <a:rPr lang="de-AT" smtClean="0"/>
              <a:t>02.10.2013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AE2454-0B73-4D5F-A244-2AABFBBF448A}" type="slidenum">
              <a:rPr lang="de-AT" smtClean="0"/>
              <a:t>‹#›</a:t>
            </a:fld>
            <a:endParaRPr lang="de-AT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496" y="116632"/>
            <a:ext cx="1260000" cy="1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181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is-handball.at/default.aspx?view=Halle&amp;Nr=1110102130" TargetMode="External"/><Relationship Id="rId3" Type="http://schemas.openxmlformats.org/officeDocument/2006/relationships/hyperlink" Target="http://oehb.sportlive.at/fileadmin/redaktion/Downloads/SIS-Kampfrichterschulung.pdf" TargetMode="External"/><Relationship Id="rId7" Type="http://schemas.openxmlformats.org/officeDocument/2006/relationships/hyperlink" Target="http://www.sis-handball.at/default.aspx?view=Verein&amp;VereinsNr=1110102219" TargetMode="External"/><Relationship Id="rId2" Type="http://schemas.openxmlformats.org/officeDocument/2006/relationships/hyperlink" Target="http://www.oehb.at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is-handball.at/" TargetMode="External"/><Relationship Id="rId5" Type="http://schemas.openxmlformats.org/officeDocument/2006/relationships/hyperlink" Target="http://www.noehv.at/de/menu_main/aktuelles/downloads/docdown-infos-VThVVlunEae7Q" TargetMode="External"/><Relationship Id="rId4" Type="http://schemas.openxmlformats.org/officeDocument/2006/relationships/hyperlink" Target="http://www.noehv.at/" TargetMode="External"/><Relationship Id="rId9" Type="http://schemas.openxmlformats.org/officeDocument/2006/relationships/hyperlink" Target="http://www.sis-handball.at/LIVE/default.aspx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dirty="0" smtClean="0"/>
              <a:t>SIS-Spielbericht</a:t>
            </a:r>
            <a:endParaRPr lang="de-A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AT" dirty="0" smtClean="0"/>
              <a:t>Günter Grossberger</a:t>
            </a:r>
          </a:p>
          <a:p>
            <a:r>
              <a:rPr lang="de-AT" dirty="0" smtClean="0"/>
              <a:t>0664/81 999 09</a:t>
            </a:r>
          </a:p>
          <a:p>
            <a:r>
              <a:rPr lang="de-AT" dirty="0" smtClean="0"/>
              <a:t>guenter.grossberger@gmx.at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147277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Unterlagen und Links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>
                <a:hlinkClick r:id="rId2"/>
              </a:rPr>
              <a:t>www.oehb.at</a:t>
            </a:r>
            <a:r>
              <a:rPr lang="de-AT" dirty="0" smtClean="0"/>
              <a:t>, Downloads, SIS:</a:t>
            </a:r>
          </a:p>
          <a:p>
            <a:pPr lvl="1"/>
            <a:r>
              <a:rPr lang="de-AT" dirty="0" smtClean="0">
                <a:hlinkClick r:id="rId3"/>
              </a:rPr>
              <a:t>Unterlagen zur Kampfrichterschulung SIS</a:t>
            </a:r>
            <a:endParaRPr lang="de-AT" dirty="0" smtClean="0"/>
          </a:p>
          <a:p>
            <a:r>
              <a:rPr lang="de-AT" dirty="0" smtClean="0">
                <a:hlinkClick r:id="rId4"/>
              </a:rPr>
              <a:t>www.noehv.at</a:t>
            </a:r>
            <a:r>
              <a:rPr lang="de-AT" dirty="0" smtClean="0"/>
              <a:t>, Download, Infos:</a:t>
            </a:r>
          </a:p>
          <a:p>
            <a:pPr lvl="1"/>
            <a:r>
              <a:rPr lang="de-AT" dirty="0" smtClean="0">
                <a:hlinkClick r:id="rId5"/>
              </a:rPr>
              <a:t>Online-Spielbericht-V12.pdf</a:t>
            </a:r>
            <a:endParaRPr lang="de-AT" dirty="0" smtClean="0"/>
          </a:p>
          <a:p>
            <a:r>
              <a:rPr lang="de-AT" dirty="0" smtClean="0">
                <a:hlinkClick r:id="rId6"/>
              </a:rPr>
              <a:t>www.sis-handball.at</a:t>
            </a:r>
            <a:r>
              <a:rPr lang="de-AT" dirty="0" smtClean="0"/>
              <a:t>, Suche nach „Tulln“</a:t>
            </a:r>
          </a:p>
          <a:p>
            <a:pPr lvl="1"/>
            <a:r>
              <a:rPr lang="de-AT" dirty="0" smtClean="0">
                <a:hlinkClick r:id="rId7"/>
              </a:rPr>
              <a:t>Handball Club Tulln</a:t>
            </a:r>
            <a:endParaRPr lang="de-AT" dirty="0" smtClean="0"/>
          </a:p>
          <a:p>
            <a:pPr lvl="1"/>
            <a:r>
              <a:rPr lang="de-AT" dirty="0" smtClean="0">
                <a:hlinkClick r:id="rId8"/>
              </a:rPr>
              <a:t>Sporthalle Tulln</a:t>
            </a:r>
            <a:endParaRPr lang="de-AT" dirty="0" smtClean="0"/>
          </a:p>
          <a:p>
            <a:pPr lvl="1"/>
            <a:r>
              <a:rPr lang="de-AT" dirty="0" smtClean="0">
                <a:hlinkClick r:id="rId9"/>
              </a:rPr>
              <a:t>Liveticker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545257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dirty="0" smtClean="0"/>
              <a:t>Warum wurde SIS eingeführt?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AT" dirty="0" smtClean="0"/>
              <a:t>Schnellere Information der Öffentlichkeit, Presse und Vereine</a:t>
            </a:r>
          </a:p>
          <a:p>
            <a:r>
              <a:rPr lang="de-AT" dirty="0" smtClean="0"/>
              <a:t>Informationsgerechtigkeit, alle erhalten zur gleichen Zeit alle Nachrichten</a:t>
            </a:r>
          </a:p>
          <a:p>
            <a:r>
              <a:rPr lang="de-AT" dirty="0" smtClean="0"/>
              <a:t>Schnelleres Bearbeiten von relevante Daten im Verbandssekretariat</a:t>
            </a:r>
          </a:p>
          <a:p>
            <a:r>
              <a:rPr lang="de-AT" dirty="0" smtClean="0"/>
              <a:t>Leichteres Arbeiten für die Funktionäre am Richtertisch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306529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 smtClean="0"/>
              <a:t>Was benötigen wir für den Onlinespielbericht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AT" dirty="0" smtClean="0"/>
              <a:t>Laptop bzw. PC (bei ÖMS ev. 2. Rechner)</a:t>
            </a:r>
          </a:p>
          <a:p>
            <a:r>
              <a:rPr lang="de-AT" dirty="0" smtClean="0"/>
              <a:t>Internetzugang (Mobiles Internet, WLAN, LAN)</a:t>
            </a:r>
          </a:p>
          <a:p>
            <a:r>
              <a:rPr lang="de-AT" dirty="0" smtClean="0"/>
              <a:t>Drucker mit Kopierfunktion</a:t>
            </a:r>
          </a:p>
          <a:p>
            <a:r>
              <a:rPr lang="de-AT" dirty="0" smtClean="0"/>
              <a:t>ausreichend Papier A4, Ersatztintenpatronen oder Toner</a:t>
            </a:r>
          </a:p>
          <a:p>
            <a:r>
              <a:rPr lang="de-AT" dirty="0" smtClean="0"/>
              <a:t>Stromanschluss</a:t>
            </a:r>
          </a:p>
          <a:p>
            <a:r>
              <a:rPr lang="de-AT" dirty="0" smtClean="0"/>
              <a:t>SIS – Spielbericht – Programm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641211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SIS-Spielbericht AT öffnen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92500" lnSpcReduction="20000"/>
          </a:bodyPr>
          <a:lstStyle/>
          <a:p>
            <a:r>
              <a:rPr lang="de-AT" dirty="0" smtClean="0"/>
              <a:t>Update automatisch</a:t>
            </a:r>
          </a:p>
          <a:p>
            <a:r>
              <a:rPr lang="de-AT" dirty="0" smtClean="0"/>
              <a:t>Spielname eingeben:</a:t>
            </a:r>
          </a:p>
          <a:p>
            <a:pPr lvl="1"/>
            <a:r>
              <a:rPr lang="de-AT" dirty="0" smtClean="0"/>
              <a:t>Eindeutiger Name: </a:t>
            </a:r>
            <a:r>
              <a:rPr lang="de-AT" dirty="0" err="1" smtClean="0"/>
              <a:t>Klasse_SpielNr_Heim_Gast.sim</a:t>
            </a:r>
            <a:endParaRPr lang="de-AT" dirty="0" smtClean="0"/>
          </a:p>
          <a:p>
            <a:pPr lvl="1"/>
            <a:r>
              <a:rPr lang="de-AT" dirty="0" smtClean="0"/>
              <a:t>Gruppe A: TL_001_HC_Tulln_UHC_Tulln.sim</a:t>
            </a:r>
          </a:p>
          <a:p>
            <a:pPr lvl="1"/>
            <a:r>
              <a:rPr lang="de-AT" dirty="0" smtClean="0"/>
              <a:t>Gruppe B: TL_002_UHC_Tulln_BHC_Tulln.sim</a:t>
            </a:r>
          </a:p>
          <a:p>
            <a:pPr lvl="1"/>
            <a:r>
              <a:rPr lang="de-AT" dirty="0" smtClean="0"/>
              <a:t>Gruppe C: TL_003_BHC_Tulln_HC_Tulln.sim</a:t>
            </a:r>
          </a:p>
          <a:p>
            <a:r>
              <a:rPr lang="de-AT" dirty="0" smtClean="0"/>
              <a:t>Button „Ändern“ = „Speichern“!</a:t>
            </a:r>
            <a:br>
              <a:rPr lang="de-AT" dirty="0" smtClean="0"/>
            </a:br>
            <a:r>
              <a:rPr lang="de-AT" dirty="0" smtClean="0"/>
              <a:t>alles muss bestätigt werden</a:t>
            </a:r>
          </a:p>
          <a:p>
            <a:r>
              <a:rPr lang="de-AT" dirty="0" smtClean="0"/>
              <a:t>„Storno“ = „Rückgängig“</a:t>
            </a:r>
          </a:p>
          <a:p>
            <a:r>
              <a:rPr lang="de-AT" dirty="0" smtClean="0"/>
              <a:t>Ein Spiel kann bereits 48h im Voraus geladen werden!</a:t>
            </a:r>
          </a:p>
        </p:txBody>
      </p:sp>
    </p:spTree>
    <p:extLst>
      <p:ext uri="{BB962C8B-B14F-4D97-AF65-F5344CB8AC3E}">
        <p14:creationId xmlns:p14="http://schemas.microsoft.com/office/powerpoint/2010/main" val="3038532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Spiel laden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Bericht bearbeiten</a:t>
            </a:r>
          </a:p>
          <a:p>
            <a:r>
              <a:rPr lang="de-AT" dirty="0" smtClean="0"/>
              <a:t>Spielklasse Spielnummer Spielort […]</a:t>
            </a:r>
          </a:p>
          <a:p>
            <a:r>
              <a:rPr lang="de-AT" b="1" dirty="0" smtClean="0"/>
              <a:t>Richtige Spielklasse!</a:t>
            </a:r>
          </a:p>
          <a:p>
            <a:r>
              <a:rPr lang="de-AT" dirty="0" smtClean="0"/>
              <a:t>Spiel auswählen: NÖHV, </a:t>
            </a:r>
            <a:r>
              <a:rPr lang="de-AT" dirty="0" err="1" smtClean="0"/>
              <a:t>Testliga</a:t>
            </a:r>
            <a:r>
              <a:rPr lang="de-AT" dirty="0" smtClean="0"/>
              <a:t> SIS Schulung</a:t>
            </a:r>
          </a:p>
          <a:p>
            <a:pPr lvl="1"/>
            <a:r>
              <a:rPr lang="de-AT" dirty="0" smtClean="0"/>
              <a:t>Gruppe A: TL 001 HC Tulln – UHC Tulln</a:t>
            </a:r>
          </a:p>
          <a:p>
            <a:pPr lvl="1"/>
            <a:r>
              <a:rPr lang="de-AT" dirty="0" smtClean="0"/>
              <a:t>Gruppe B: TL 002 UHC Tulln – BHC Tulln</a:t>
            </a:r>
          </a:p>
          <a:p>
            <a:pPr lvl="1"/>
            <a:r>
              <a:rPr lang="de-AT" dirty="0" smtClean="0"/>
              <a:t>Gruppe C: TL 003 BHC Tulln – HC Tulln</a:t>
            </a:r>
          </a:p>
          <a:p>
            <a:r>
              <a:rPr lang="de-AT" b="1" dirty="0" smtClean="0"/>
              <a:t>Halbzeit 15 Minuten</a:t>
            </a:r>
          </a:p>
        </p:txBody>
      </p:sp>
    </p:spTree>
    <p:extLst>
      <p:ext uri="{BB962C8B-B14F-4D97-AF65-F5344CB8AC3E}">
        <p14:creationId xmlns:p14="http://schemas.microsoft.com/office/powerpoint/2010/main" val="1543724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Spiel bearbeiten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Name von Zeitnehmer und Sekretär eingeben</a:t>
            </a:r>
          </a:p>
          <a:p>
            <a:endParaRPr lang="de-AT" dirty="0" smtClean="0"/>
          </a:p>
          <a:p>
            <a:r>
              <a:rPr lang="de-AT" dirty="0" smtClean="0"/>
              <a:t>Kontrollen vor Spielbeginn</a:t>
            </a:r>
          </a:p>
          <a:p>
            <a:pPr lvl="1"/>
            <a:r>
              <a:rPr lang="de-AT" dirty="0" smtClean="0"/>
              <a:t>Ordnerchef eintragen</a:t>
            </a:r>
          </a:p>
          <a:p>
            <a:pPr lvl="1"/>
            <a:r>
              <a:rPr lang="de-AT" dirty="0" smtClean="0"/>
              <a:t>Anmerkungen der Schiedsrichter, z.B. Spielerin mit Ausweis statt Spielerpass</a:t>
            </a:r>
          </a:p>
          <a:p>
            <a:pPr marL="457200" lvl="1" indent="0">
              <a:buNone/>
            </a:pPr>
            <a:endParaRPr lang="de-AT" dirty="0" smtClean="0"/>
          </a:p>
          <a:p>
            <a:endParaRPr lang="de-AT" dirty="0" smtClean="0"/>
          </a:p>
          <a:p>
            <a:pPr lvl="1"/>
            <a:endParaRPr lang="de-AT" dirty="0" smtClean="0"/>
          </a:p>
          <a:p>
            <a:pPr lvl="1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733608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Spieler eingeben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AT" dirty="0" smtClean="0"/>
              <a:t>Spielerkaderlisten müssen 30 Minuten vor Spielbeginn abgegeben werden</a:t>
            </a:r>
          </a:p>
          <a:p>
            <a:r>
              <a:rPr lang="de-AT" dirty="0" smtClean="0"/>
              <a:t>Spieler aus SIS-Datenbank laden</a:t>
            </a:r>
          </a:p>
          <a:p>
            <a:pPr lvl="1"/>
            <a:r>
              <a:rPr lang="de-AT" dirty="0" smtClean="0"/>
              <a:t>Achtung! Spieler werden überschrieben, daher:</a:t>
            </a:r>
          </a:p>
          <a:p>
            <a:r>
              <a:rPr lang="de-AT" dirty="0" smtClean="0"/>
              <a:t>Spieler manuell eingeben:</a:t>
            </a:r>
          </a:p>
          <a:p>
            <a:pPr lvl="1"/>
            <a:r>
              <a:rPr lang="de-AT" dirty="0" smtClean="0"/>
              <a:t>Passnummer + „Tab“ drücken -&gt; Spielerdaten werden nachgeladen</a:t>
            </a:r>
          </a:p>
          <a:p>
            <a:pPr lvl="1"/>
            <a:r>
              <a:rPr lang="de-AT" dirty="0" smtClean="0"/>
              <a:t>Sonst Name und Geburtsdatum eingeben</a:t>
            </a:r>
          </a:p>
          <a:p>
            <a:r>
              <a:rPr lang="de-AT" dirty="0" smtClean="0"/>
              <a:t>Trikotnummern + Offizielle ergänzen</a:t>
            </a:r>
          </a:p>
          <a:p>
            <a:pPr lvl="1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93174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Onlineübertragung aktivieren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AT" dirty="0" smtClean="0"/>
              <a:t>Doppelklick auf graue Statuszeile</a:t>
            </a:r>
          </a:p>
          <a:p>
            <a:r>
              <a:rPr lang="de-AT" dirty="0" smtClean="0"/>
              <a:t>„Onlineübertragung aktiviert“ auswählen</a:t>
            </a:r>
          </a:p>
          <a:p>
            <a:r>
              <a:rPr lang="de-AT" dirty="0" smtClean="0"/>
              <a:t>Statuszeile wird grün</a:t>
            </a:r>
          </a:p>
          <a:p>
            <a:endParaRPr lang="de-AT" dirty="0"/>
          </a:p>
          <a:p>
            <a:r>
              <a:rPr lang="de-AT" dirty="0" smtClean="0"/>
              <a:t>Falls Verbindung abbricht, nach Spielende: „Bericht senden“</a:t>
            </a:r>
          </a:p>
        </p:txBody>
      </p:sp>
    </p:spTree>
    <p:extLst>
      <p:ext uri="{BB962C8B-B14F-4D97-AF65-F5344CB8AC3E}">
        <p14:creationId xmlns:p14="http://schemas.microsoft.com/office/powerpoint/2010/main" val="1644790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Während des Spiels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AT" dirty="0" smtClean="0"/>
              <a:t>Start/</a:t>
            </a:r>
            <a:r>
              <a:rPr lang="de-AT" dirty="0" err="1" smtClean="0"/>
              <a:t>Stop</a:t>
            </a:r>
            <a:r>
              <a:rPr lang="de-AT" dirty="0" smtClean="0"/>
              <a:t> der Spielzeit</a:t>
            </a:r>
          </a:p>
          <a:p>
            <a:r>
              <a:rPr lang="de-AT" dirty="0" smtClean="0"/>
              <a:t>Tor + Spieler auswählen</a:t>
            </a:r>
          </a:p>
          <a:p>
            <a:r>
              <a:rPr lang="de-AT" dirty="0" err="1" smtClean="0"/>
              <a:t>Verw</a:t>
            </a:r>
            <a:r>
              <a:rPr lang="de-AT" dirty="0" smtClean="0"/>
              <a:t>/2 min/D/</a:t>
            </a:r>
            <a:r>
              <a:rPr lang="de-AT" dirty="0" err="1" smtClean="0"/>
              <a:t>D+Ber</a:t>
            </a:r>
            <a:r>
              <a:rPr lang="de-AT" dirty="0" smtClean="0"/>
              <a:t> + Spieler auswählen</a:t>
            </a:r>
          </a:p>
          <a:p>
            <a:r>
              <a:rPr lang="de-AT" dirty="0" smtClean="0"/>
              <a:t>7m + Spieler </a:t>
            </a:r>
            <a:r>
              <a:rPr lang="de-AT" dirty="0" smtClean="0"/>
              <a:t>auswählen </a:t>
            </a:r>
            <a:r>
              <a:rPr lang="de-AT" dirty="0" smtClean="0"/>
              <a:t>+ Treffer ja/nein</a:t>
            </a:r>
          </a:p>
          <a:p>
            <a:r>
              <a:rPr lang="de-AT" dirty="0" smtClean="0"/>
              <a:t>7m mit Timeout: zuerst Start, dann 7m</a:t>
            </a:r>
          </a:p>
          <a:p>
            <a:r>
              <a:rPr lang="de-AT" dirty="0" smtClean="0"/>
              <a:t>Team Timeout: „Auszeit Heim/Gast“</a:t>
            </a:r>
          </a:p>
          <a:p>
            <a:r>
              <a:rPr lang="de-AT" dirty="0" smtClean="0"/>
              <a:t>Team Strafe: 2 min gegen Offiziellen</a:t>
            </a:r>
          </a:p>
          <a:p>
            <a:pPr lvl="1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325344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Nach dem Spiel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/>
          </a:bodyPr>
          <a:lstStyle/>
          <a:p>
            <a:r>
              <a:rPr lang="de-AT" dirty="0" smtClean="0"/>
              <a:t>Ergebnis eintragen? Ja</a:t>
            </a:r>
          </a:p>
          <a:p>
            <a:r>
              <a:rPr lang="de-AT" dirty="0" smtClean="0"/>
              <a:t>Kontrollen vor Spielbeginn und SR-Bericht</a:t>
            </a:r>
          </a:p>
          <a:p>
            <a:pPr lvl="1"/>
            <a:r>
              <a:rPr lang="de-AT" dirty="0" smtClean="0"/>
              <a:t>Schiedsrichterbericht über besondere Vorkommnisse</a:t>
            </a:r>
          </a:p>
          <a:p>
            <a:pPr lvl="1"/>
            <a:r>
              <a:rPr lang="de-AT" dirty="0" smtClean="0"/>
              <a:t>Einsprüche</a:t>
            </a:r>
          </a:p>
          <a:p>
            <a:r>
              <a:rPr lang="de-AT" dirty="0" smtClean="0"/>
              <a:t>Versiegeln/Drucken</a:t>
            </a:r>
          </a:p>
          <a:p>
            <a:pPr lvl="1"/>
            <a:r>
              <a:rPr lang="de-AT" dirty="0" smtClean="0"/>
              <a:t>Schiedsrichter versiegelt durch sein Passwort</a:t>
            </a:r>
          </a:p>
          <a:p>
            <a:pPr lvl="1"/>
            <a:r>
              <a:rPr lang="de-AT" dirty="0" smtClean="0"/>
              <a:t>Spielprotokolle für Gastmannschaft und Presse ausdrucken</a:t>
            </a:r>
          </a:p>
          <a:p>
            <a:pPr lvl="1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501888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Notversiegelung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Wenn versiegeln nicht möglich</a:t>
            </a:r>
          </a:p>
          <a:p>
            <a:r>
              <a:rPr lang="de-AT" dirty="0" smtClean="0"/>
              <a:t>Spiel zeigen/Bericht zeigen/Drucken</a:t>
            </a:r>
          </a:p>
          <a:p>
            <a:r>
              <a:rPr lang="de-AT" dirty="0" smtClean="0"/>
              <a:t>SR muss unterschreiben</a:t>
            </a:r>
          </a:p>
          <a:p>
            <a:r>
              <a:rPr lang="de-AT" dirty="0" smtClean="0"/>
              <a:t>Per Post an NÖHV</a:t>
            </a:r>
          </a:p>
          <a:p>
            <a:r>
              <a:rPr lang="de-AT" dirty="0" smtClean="0"/>
              <a:t>.</a:t>
            </a:r>
            <a:r>
              <a:rPr lang="de-AT" dirty="0" err="1" smtClean="0"/>
              <a:t>sim</a:t>
            </a:r>
            <a:r>
              <a:rPr lang="de-AT" dirty="0" smtClean="0"/>
              <a:t>-Datei per Email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175325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SIS/Laptop/Internet geht nicht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Vor dem Spiel</a:t>
            </a:r>
          </a:p>
          <a:p>
            <a:pPr lvl="1"/>
            <a:r>
              <a:rPr lang="de-AT" dirty="0" smtClean="0"/>
              <a:t>Original-Papierspielbericht verwenden</a:t>
            </a:r>
          </a:p>
          <a:p>
            <a:r>
              <a:rPr lang="de-AT" dirty="0" smtClean="0"/>
              <a:t>Während des Spiels</a:t>
            </a:r>
          </a:p>
          <a:p>
            <a:pPr lvl="1"/>
            <a:r>
              <a:rPr lang="de-AT" dirty="0" smtClean="0"/>
              <a:t>Am Original-Papierspielbericht weiterschreiben</a:t>
            </a:r>
          </a:p>
          <a:p>
            <a:pPr lvl="1"/>
            <a:r>
              <a:rPr lang="de-AT" dirty="0" smtClean="0"/>
              <a:t>Wenn möglich in SIS-Spielbericht nachtragen</a:t>
            </a:r>
          </a:p>
          <a:p>
            <a:r>
              <a:rPr lang="de-AT" dirty="0" smtClean="0"/>
              <a:t>Internetverbindung bricht ab</a:t>
            </a:r>
          </a:p>
          <a:p>
            <a:pPr lvl="1"/>
            <a:r>
              <a:rPr lang="de-AT" dirty="0" smtClean="0"/>
              <a:t>Weitermachen</a:t>
            </a:r>
          </a:p>
          <a:p>
            <a:pPr lvl="1"/>
            <a:r>
              <a:rPr lang="de-AT" dirty="0" smtClean="0"/>
              <a:t>Spiel übertragen, wenn wieder online (max. 2h)</a:t>
            </a:r>
          </a:p>
        </p:txBody>
      </p:sp>
    </p:spTree>
    <p:extLst>
      <p:ext uri="{BB962C8B-B14F-4D97-AF65-F5344CB8AC3E}">
        <p14:creationId xmlns:p14="http://schemas.microsoft.com/office/powerpoint/2010/main" val="1449263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446947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dirty="0" smtClean="0"/>
              <a:t>Aufgaben von</a:t>
            </a:r>
            <a:br>
              <a:rPr lang="de-AT" dirty="0" smtClean="0"/>
            </a:br>
            <a:r>
              <a:rPr lang="de-AT" dirty="0" smtClean="0"/>
              <a:t>Zeitnehmer und Sekretär</a:t>
            </a:r>
            <a:endParaRPr lang="de-AT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93480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Das Wichtigste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Erfüllungsgehilfen der Schiedsrichter</a:t>
            </a:r>
          </a:p>
          <a:p>
            <a:endParaRPr lang="de-AT" dirty="0" smtClean="0"/>
          </a:p>
          <a:p>
            <a:r>
              <a:rPr lang="de-AT" dirty="0" smtClean="0"/>
              <a:t>Schiedsrichter anschauen, nicht das Spiel</a:t>
            </a:r>
          </a:p>
          <a:p>
            <a:endParaRPr lang="de-AT" dirty="0" smtClean="0"/>
          </a:p>
          <a:p>
            <a:r>
              <a:rPr lang="de-AT" dirty="0" smtClean="0"/>
              <a:t>Falsche Spielerwechsel!!!</a:t>
            </a:r>
          </a:p>
          <a:p>
            <a:endParaRPr lang="de-AT" dirty="0" smtClean="0"/>
          </a:p>
          <a:p>
            <a:r>
              <a:rPr lang="de-AT" dirty="0" smtClean="0"/>
              <a:t>Team Timeout</a:t>
            </a:r>
          </a:p>
        </p:txBody>
      </p:sp>
    </p:spTree>
    <p:extLst>
      <p:ext uri="{BB962C8B-B14F-4D97-AF65-F5344CB8AC3E}">
        <p14:creationId xmlns:p14="http://schemas.microsoft.com/office/powerpoint/2010/main" val="774428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Vor dem Spiel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Mind. 30 Minuten (ÖHB) vor dem Spiel:</a:t>
            </a:r>
          </a:p>
          <a:p>
            <a:pPr lvl="1"/>
            <a:r>
              <a:rPr lang="de-AT" dirty="0" smtClean="0"/>
              <a:t>SIS-Spielbericht anlegen</a:t>
            </a:r>
          </a:p>
          <a:p>
            <a:pPr lvl="1"/>
            <a:r>
              <a:rPr lang="de-AT" dirty="0" smtClean="0"/>
              <a:t>Spieler laut Kaderliste eingeben</a:t>
            </a:r>
          </a:p>
          <a:p>
            <a:pPr lvl="1"/>
            <a:r>
              <a:rPr lang="de-AT" dirty="0" smtClean="0"/>
              <a:t>Ordnerchef im </a:t>
            </a:r>
            <a:r>
              <a:rPr lang="de-AT" dirty="0"/>
              <a:t>SIS-Protokoll </a:t>
            </a:r>
            <a:r>
              <a:rPr lang="de-AT" dirty="0" smtClean="0"/>
              <a:t>eintragen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033784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Zeitnehmer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/>
          </a:bodyPr>
          <a:lstStyle/>
          <a:p>
            <a:r>
              <a:rPr lang="de-AT" dirty="0" smtClean="0"/>
              <a:t>Verantwortung für die Spielzeit</a:t>
            </a:r>
          </a:p>
          <a:p>
            <a:pPr lvl="1"/>
            <a:r>
              <a:rPr lang="de-AT" dirty="0" smtClean="0"/>
              <a:t>SR entscheiden, wann Timeout. Außer:</a:t>
            </a:r>
          </a:p>
          <a:p>
            <a:pPr lvl="1"/>
            <a:r>
              <a:rPr lang="de-AT" dirty="0" smtClean="0"/>
              <a:t>Team Timeout und Wechselfehler:</a:t>
            </a:r>
            <a:br>
              <a:rPr lang="de-AT" dirty="0" smtClean="0"/>
            </a:br>
            <a:r>
              <a:rPr lang="de-AT" dirty="0" smtClean="0"/>
              <a:t>Zeitnehmer muss </a:t>
            </a:r>
            <a:r>
              <a:rPr lang="de-AT" b="1" dirty="0" smtClean="0"/>
              <a:t>sofort</a:t>
            </a:r>
            <a:r>
              <a:rPr lang="de-AT" dirty="0" smtClean="0"/>
              <a:t> unterbrechen!</a:t>
            </a:r>
            <a:r>
              <a:rPr lang="de-AT" dirty="0"/>
              <a:t/>
            </a:r>
            <a:br>
              <a:rPr lang="de-AT" dirty="0"/>
            </a:br>
            <a:r>
              <a:rPr lang="de-AT" dirty="0" smtClean="0"/>
              <a:t>Pfeifen und Uhr anhalten</a:t>
            </a:r>
          </a:p>
          <a:p>
            <a:pPr lvl="1"/>
            <a:r>
              <a:rPr lang="de-AT" dirty="0" smtClean="0"/>
              <a:t>Sonst bei nächster Spielunterbrechung pfeifen</a:t>
            </a:r>
          </a:p>
          <a:p>
            <a:r>
              <a:rPr lang="de-AT" dirty="0" smtClean="0"/>
              <a:t>Timeout (SR: 3 Pfiffe + Handzeichen T)</a:t>
            </a:r>
          </a:p>
          <a:p>
            <a:pPr lvl="1"/>
            <a:r>
              <a:rPr lang="de-AT" dirty="0" smtClean="0"/>
              <a:t>Sofort die Uhr anhalten!!!</a:t>
            </a:r>
          </a:p>
          <a:p>
            <a:r>
              <a:rPr lang="de-AT" dirty="0" smtClean="0"/>
              <a:t>Hinausstellungszeiten (Beginn + Ende, Uhr)</a:t>
            </a:r>
          </a:p>
        </p:txBody>
      </p:sp>
    </p:spTree>
    <p:extLst>
      <p:ext uri="{BB962C8B-B14F-4D97-AF65-F5344CB8AC3E}">
        <p14:creationId xmlns:p14="http://schemas.microsoft.com/office/powerpoint/2010/main" val="579356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Team Timeout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1x pro Halbzeit (ÖHB: 3, max. 2 pro Halbzeit)</a:t>
            </a:r>
          </a:p>
          <a:p>
            <a:r>
              <a:rPr lang="de-AT" dirty="0" smtClean="0"/>
              <a:t>Grüne Karte</a:t>
            </a:r>
          </a:p>
          <a:p>
            <a:r>
              <a:rPr lang="de-AT" dirty="0" smtClean="0"/>
              <a:t>Mannschaft muss in Ballbesitz sein</a:t>
            </a:r>
          </a:p>
          <a:p>
            <a:r>
              <a:rPr lang="de-AT" dirty="0" smtClean="0"/>
              <a:t>Nur sofort möglich, nicht „im nächsten Angriff“</a:t>
            </a:r>
          </a:p>
          <a:p>
            <a:pPr marL="0" indent="0">
              <a:buNone/>
            </a:pPr>
            <a:endParaRPr lang="de-AT" dirty="0" smtClean="0"/>
          </a:p>
        </p:txBody>
      </p:sp>
    </p:spTree>
    <p:extLst>
      <p:ext uri="{BB962C8B-B14F-4D97-AF65-F5344CB8AC3E}">
        <p14:creationId xmlns:p14="http://schemas.microsoft.com/office/powerpoint/2010/main" val="80013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Sekretär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Spielprotokoll (SIS oder Papier)</a:t>
            </a:r>
          </a:p>
          <a:p>
            <a:r>
              <a:rPr lang="de-AT" dirty="0" smtClean="0"/>
              <a:t>Eintreten </a:t>
            </a:r>
            <a:r>
              <a:rPr lang="de-AT" dirty="0"/>
              <a:t>von Spielern/Offiziellen, die nach Spielbeginn </a:t>
            </a:r>
            <a:r>
              <a:rPr lang="de-AT" dirty="0" smtClean="0"/>
              <a:t>ankommen</a:t>
            </a:r>
          </a:p>
          <a:p>
            <a:pPr lvl="1"/>
            <a:r>
              <a:rPr lang="de-AT" dirty="0" smtClean="0"/>
              <a:t>Nur teilnahmeberechtigte Spieler</a:t>
            </a:r>
          </a:p>
          <a:p>
            <a:pPr lvl="1"/>
            <a:r>
              <a:rPr lang="de-AT" dirty="0" smtClean="0"/>
              <a:t>Keine hinausgestellten Spieler</a:t>
            </a:r>
          </a:p>
        </p:txBody>
      </p:sp>
    </p:spTree>
    <p:extLst>
      <p:ext uri="{BB962C8B-B14F-4D97-AF65-F5344CB8AC3E}">
        <p14:creationId xmlns:p14="http://schemas.microsoft.com/office/powerpoint/2010/main" val="2978763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Zeitnehmer &amp; Sekretär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lnSpcReduction="10000"/>
          </a:bodyPr>
          <a:lstStyle/>
          <a:p>
            <a:r>
              <a:rPr lang="de-AT" dirty="0"/>
              <a:t>Kontrolle der Zahl der </a:t>
            </a:r>
            <a:r>
              <a:rPr lang="de-AT" dirty="0" smtClean="0"/>
              <a:t>Spieler und Mannschaftsoffiziellen im Auswechselraum</a:t>
            </a:r>
          </a:p>
          <a:p>
            <a:pPr lvl="1"/>
            <a:r>
              <a:rPr lang="de-AT" dirty="0" smtClean="0"/>
              <a:t>Max. 7 Wechselspieler + hinausgestellte/verletzte</a:t>
            </a:r>
          </a:p>
          <a:p>
            <a:pPr lvl="1"/>
            <a:r>
              <a:rPr lang="de-AT" dirty="0" smtClean="0"/>
              <a:t>Max. 4 Offizielle</a:t>
            </a:r>
          </a:p>
          <a:p>
            <a:pPr lvl="1"/>
            <a:r>
              <a:rPr lang="de-AT" dirty="0" smtClean="0"/>
              <a:t>Zeitnehmer, Sekretär und Hallensprecher</a:t>
            </a:r>
          </a:p>
          <a:p>
            <a:pPr lvl="1"/>
            <a:r>
              <a:rPr lang="de-AT" b="1" dirty="0" smtClean="0"/>
              <a:t>Sonst niemand!!!</a:t>
            </a:r>
            <a:endParaRPr lang="de-AT" b="1" dirty="0"/>
          </a:p>
          <a:p>
            <a:r>
              <a:rPr lang="de-AT" dirty="0" smtClean="0"/>
              <a:t>Disqualifizierte Spieler </a:t>
            </a:r>
            <a:r>
              <a:rPr lang="de-AT" dirty="0"/>
              <a:t>müssen die Spielfläche und </a:t>
            </a:r>
            <a:r>
              <a:rPr lang="de-AT" dirty="0" smtClean="0"/>
              <a:t>den Auswechselraum </a:t>
            </a:r>
            <a:r>
              <a:rPr lang="de-AT" dirty="0"/>
              <a:t>sofort </a:t>
            </a:r>
            <a:r>
              <a:rPr lang="de-AT" dirty="0" smtClean="0"/>
              <a:t>verlassen</a:t>
            </a:r>
          </a:p>
          <a:p>
            <a:r>
              <a:rPr lang="de-AT" dirty="0" smtClean="0"/>
              <a:t>Offizielle dürfen </a:t>
            </a:r>
            <a:r>
              <a:rPr lang="de-AT" dirty="0"/>
              <a:t>die </a:t>
            </a:r>
            <a:r>
              <a:rPr lang="de-AT" dirty="0" err="1"/>
              <a:t>Coachingzone</a:t>
            </a:r>
            <a:r>
              <a:rPr lang="de-AT" dirty="0"/>
              <a:t> nicht </a:t>
            </a:r>
            <a:r>
              <a:rPr lang="de-AT" dirty="0" smtClean="0"/>
              <a:t>verlassen (außer: Team-Timeout)</a:t>
            </a:r>
          </a:p>
        </p:txBody>
      </p:sp>
    </p:spTree>
    <p:extLst>
      <p:ext uri="{BB962C8B-B14F-4D97-AF65-F5344CB8AC3E}">
        <p14:creationId xmlns:p14="http://schemas.microsoft.com/office/powerpoint/2010/main" val="363245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Zeitnehmer &amp; Sekretär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/>
          </a:bodyPr>
          <a:lstStyle/>
          <a:p>
            <a:r>
              <a:rPr lang="de-AT" dirty="0"/>
              <a:t>Aus- und Eintreten von </a:t>
            </a:r>
            <a:r>
              <a:rPr lang="de-AT" dirty="0" smtClean="0"/>
              <a:t>Auswechselspielern</a:t>
            </a:r>
          </a:p>
          <a:p>
            <a:pPr lvl="1"/>
            <a:r>
              <a:rPr lang="de-AT" dirty="0" smtClean="0"/>
              <a:t>Auswechselraum: Mitte bis 4,5 m</a:t>
            </a:r>
          </a:p>
          <a:p>
            <a:pPr lvl="1"/>
            <a:r>
              <a:rPr lang="de-AT" dirty="0" smtClean="0"/>
              <a:t>Spieler zuerst hinaus, dann hinein</a:t>
            </a:r>
          </a:p>
          <a:p>
            <a:pPr lvl="1"/>
            <a:r>
              <a:rPr lang="de-AT" dirty="0" smtClean="0"/>
              <a:t>Auch Torwart. Nur 1 Torwart am Feld! Selbe Farbe</a:t>
            </a:r>
            <a:endParaRPr lang="de-AT" dirty="0"/>
          </a:p>
          <a:p>
            <a:pPr lvl="1"/>
            <a:r>
              <a:rPr lang="de-AT" dirty="0" smtClean="0"/>
              <a:t>Spiel </a:t>
            </a:r>
            <a:r>
              <a:rPr lang="de-AT" b="1" dirty="0" smtClean="0"/>
              <a:t>sofort</a:t>
            </a:r>
            <a:r>
              <a:rPr lang="de-AT" dirty="0" smtClean="0"/>
              <a:t> unterbrechen!</a:t>
            </a:r>
          </a:p>
          <a:p>
            <a:pPr lvl="1"/>
            <a:r>
              <a:rPr lang="de-AT" dirty="0" smtClean="0"/>
              <a:t>Pfeifen &amp; Zeit anhalten</a:t>
            </a:r>
          </a:p>
          <a:p>
            <a:r>
              <a:rPr lang="de-AT" dirty="0" smtClean="0"/>
              <a:t>Sonstige Unterbrechungen</a:t>
            </a:r>
          </a:p>
          <a:p>
            <a:pPr lvl="1"/>
            <a:r>
              <a:rPr lang="de-AT" dirty="0" smtClean="0"/>
              <a:t>Rückfragen, Unsportlichkeit im Auswechselraum</a:t>
            </a:r>
          </a:p>
          <a:p>
            <a:pPr lvl="1"/>
            <a:r>
              <a:rPr lang="de-AT" dirty="0" smtClean="0"/>
              <a:t>Erst bei der nächsten </a:t>
            </a:r>
            <a:r>
              <a:rPr lang="de-AT" dirty="0"/>
              <a:t>S</a:t>
            </a:r>
            <a:r>
              <a:rPr lang="de-AT" dirty="0" smtClean="0"/>
              <a:t>pielunterbrechung</a:t>
            </a:r>
          </a:p>
        </p:txBody>
      </p:sp>
    </p:spTree>
    <p:extLst>
      <p:ext uri="{BB962C8B-B14F-4D97-AF65-F5344CB8AC3E}">
        <p14:creationId xmlns:p14="http://schemas.microsoft.com/office/powerpoint/2010/main" val="3467585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Delegierter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Vom Verband nominiert</a:t>
            </a:r>
          </a:p>
          <a:p>
            <a:r>
              <a:rPr lang="de-AT" dirty="0" smtClean="0"/>
              <a:t>Darf Spiel jederzeit unterbrechen</a:t>
            </a:r>
          </a:p>
          <a:p>
            <a:r>
              <a:rPr lang="de-AT" dirty="0" smtClean="0"/>
              <a:t>Den Anweisungen ist Folge zu leisten</a:t>
            </a:r>
          </a:p>
          <a:p>
            <a:r>
              <a:rPr lang="de-AT" dirty="0" smtClean="0"/>
              <a:t>Kann Strafen gegen Offizielle verlangen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041192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Zusammenarbeit mit SR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Absprache vor Spiel</a:t>
            </a:r>
          </a:p>
          <a:p>
            <a:r>
              <a:rPr lang="de-AT" b="1" dirty="0" smtClean="0"/>
              <a:t>Blickkontakt</a:t>
            </a:r>
          </a:p>
          <a:p>
            <a:pPr lvl="1"/>
            <a:r>
              <a:rPr lang="de-AT" dirty="0"/>
              <a:t>z</a:t>
            </a:r>
            <a:r>
              <a:rPr lang="de-AT" dirty="0" smtClean="0"/>
              <a:t>.B</a:t>
            </a:r>
            <a:r>
              <a:rPr lang="de-AT" dirty="0"/>
              <a:t>.</a:t>
            </a:r>
            <a:r>
              <a:rPr lang="de-AT" dirty="0" smtClean="0"/>
              <a:t> Strafen nach Tor</a:t>
            </a:r>
          </a:p>
          <a:p>
            <a:r>
              <a:rPr lang="de-AT" dirty="0" smtClean="0"/>
              <a:t>Zeichen wiederholen (Gelbe + rote Karte hochhalten</a:t>
            </a:r>
          </a:p>
          <a:p>
            <a:r>
              <a:rPr lang="de-AT" dirty="0" smtClean="0"/>
              <a:t>Nach Timeout Hand heben -&gt; bereit</a:t>
            </a:r>
          </a:p>
        </p:txBody>
      </p:sp>
    </p:spTree>
    <p:extLst>
      <p:ext uri="{BB962C8B-B14F-4D97-AF65-F5344CB8AC3E}">
        <p14:creationId xmlns:p14="http://schemas.microsoft.com/office/powerpoint/2010/main" val="1900776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Strafen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Verwarnung/Gelbe Karte</a:t>
            </a:r>
          </a:p>
          <a:p>
            <a:pPr lvl="1"/>
            <a:r>
              <a:rPr lang="de-AT" dirty="0" smtClean="0"/>
              <a:t>nur max. 3 pro Mannschaft, 1 pro Spieler</a:t>
            </a:r>
          </a:p>
          <a:p>
            <a:pPr lvl="1"/>
            <a:r>
              <a:rPr lang="de-AT" dirty="0" smtClean="0"/>
              <a:t>1 für (alle) Offiziellen -&gt; SR sofort hinweisen</a:t>
            </a:r>
          </a:p>
          <a:p>
            <a:r>
              <a:rPr lang="de-AT" dirty="0" smtClean="0"/>
              <a:t>Hinausstellung</a:t>
            </a:r>
          </a:p>
          <a:p>
            <a:pPr lvl="1"/>
            <a:r>
              <a:rPr lang="de-AT" dirty="0" smtClean="0"/>
              <a:t>2 Minuten (außer U10-Turnier, 1 Minute)</a:t>
            </a:r>
          </a:p>
          <a:p>
            <a:pPr lvl="1"/>
            <a:r>
              <a:rPr lang="de-AT" dirty="0" smtClean="0"/>
              <a:t>2+2 Minuten: auch 2 Strafen in SIS</a:t>
            </a:r>
          </a:p>
          <a:p>
            <a:pPr lvl="1"/>
            <a:r>
              <a:rPr lang="de-AT" dirty="0" smtClean="0"/>
              <a:t>3. Hinausstellung = Disqualifikation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281463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Strafen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rmAutofit fontScale="92500" lnSpcReduction="10000"/>
          </a:bodyPr>
          <a:lstStyle/>
          <a:p>
            <a:r>
              <a:rPr lang="de-AT" dirty="0" smtClean="0"/>
              <a:t>Disqualifikation/Rote Karte</a:t>
            </a:r>
          </a:p>
          <a:p>
            <a:pPr lvl="1"/>
            <a:r>
              <a:rPr lang="de-AT" dirty="0" smtClean="0"/>
              <a:t>Spieler muss Spielfläche und den Auswechselraum sofort verlassen</a:t>
            </a:r>
          </a:p>
          <a:p>
            <a:pPr lvl="1"/>
            <a:r>
              <a:rPr lang="de-AT" dirty="0" smtClean="0"/>
              <a:t>D+D: 4 Minuten Hinausstellungszeit, „Teamstrafe“ in SIS</a:t>
            </a:r>
          </a:p>
          <a:p>
            <a:r>
              <a:rPr lang="de-AT" dirty="0" smtClean="0"/>
              <a:t>Disqualifikation + Bericht</a:t>
            </a:r>
          </a:p>
          <a:p>
            <a:pPr lvl="1"/>
            <a:r>
              <a:rPr lang="de-AT" dirty="0" smtClean="0"/>
              <a:t>Grobe Unsportlichkeit</a:t>
            </a:r>
          </a:p>
          <a:p>
            <a:pPr lvl="1"/>
            <a:r>
              <a:rPr lang="de-AT" dirty="0" smtClean="0"/>
              <a:t>Besonders gefährliches Foul</a:t>
            </a:r>
          </a:p>
          <a:p>
            <a:pPr lvl="1"/>
            <a:r>
              <a:rPr lang="de-AT" dirty="0" smtClean="0"/>
              <a:t>SR muss es gleich melden!</a:t>
            </a:r>
          </a:p>
          <a:p>
            <a:r>
              <a:rPr lang="de-AT" dirty="0" smtClean="0"/>
              <a:t>Immer mit Hinausstellung verbunden, d.h. ein beliebiger Spieler weniger am Feld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93562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Fragen</a:t>
            </a:r>
            <a:endParaRPr lang="de-AT" dirty="0"/>
          </a:p>
        </p:txBody>
      </p:sp>
      <p:pic>
        <p:nvPicPr>
          <p:cNvPr id="1026" name="Picture 2" descr="C:\Users\grogu01\AppData\Local\Microsoft\Windows\Temporary Internet Files\Content.IE5\QTFKTKL8\MC900441523[1].wm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3063081"/>
            <a:ext cx="187325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2241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dirty="0" smtClean="0"/>
              <a:t>Testspiel</a:t>
            </a:r>
            <a:endParaRPr lang="de-AT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14261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Testspiel 1/8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/>
          </a:bodyPr>
          <a:lstStyle/>
          <a:p>
            <a:r>
              <a:rPr lang="de-AT" dirty="0" smtClean="0"/>
              <a:t>Tor Heim, Nr. 3</a:t>
            </a:r>
          </a:p>
          <a:p>
            <a:r>
              <a:rPr lang="de-AT" dirty="0" smtClean="0"/>
              <a:t>Tor Gast, Nr. 8</a:t>
            </a:r>
          </a:p>
          <a:p>
            <a:r>
              <a:rPr lang="de-AT" dirty="0" smtClean="0"/>
              <a:t>Gelbe Karte Gast, Nr. 15</a:t>
            </a:r>
          </a:p>
          <a:p>
            <a:r>
              <a:rPr lang="de-AT" dirty="0" smtClean="0"/>
              <a:t>Tor Heim, Nr. 6</a:t>
            </a:r>
          </a:p>
          <a:p>
            <a:r>
              <a:rPr lang="de-AT" dirty="0" smtClean="0"/>
              <a:t>Tor Heim, Nr. 4</a:t>
            </a:r>
          </a:p>
          <a:p>
            <a:r>
              <a:rPr lang="de-AT" dirty="0" smtClean="0"/>
              <a:t>Gelbe Karte Heim, Nr. 7</a:t>
            </a:r>
          </a:p>
          <a:p>
            <a:r>
              <a:rPr lang="de-AT" dirty="0" smtClean="0"/>
              <a:t>Tor Gast, Nr. 8</a:t>
            </a:r>
          </a:p>
          <a:p>
            <a:r>
              <a:rPr lang="de-AT" dirty="0" smtClean="0"/>
              <a:t>Tor Heim, Nr. 5</a:t>
            </a:r>
          </a:p>
          <a:p>
            <a:endParaRPr lang="de-AT" dirty="0" smtClean="0"/>
          </a:p>
          <a:p>
            <a:endParaRPr lang="de-AT" dirty="0" smtClean="0"/>
          </a:p>
          <a:p>
            <a:endParaRPr lang="de-AT" dirty="0" smtClean="0"/>
          </a:p>
          <a:p>
            <a:endParaRPr lang="de-AT" dirty="0" smtClean="0"/>
          </a:p>
        </p:txBody>
      </p:sp>
    </p:spTree>
    <p:extLst>
      <p:ext uri="{BB962C8B-B14F-4D97-AF65-F5344CB8AC3E}">
        <p14:creationId xmlns:p14="http://schemas.microsoft.com/office/powerpoint/2010/main" val="3869955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Testspiel 2/8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/>
          </a:bodyPr>
          <a:lstStyle/>
          <a:p>
            <a:r>
              <a:rPr lang="de-AT" dirty="0" smtClean="0"/>
              <a:t>Tor Heim, Nr. 4</a:t>
            </a:r>
          </a:p>
          <a:p>
            <a:r>
              <a:rPr lang="de-AT" dirty="0" smtClean="0"/>
              <a:t>Tor Gast, Nr. 15</a:t>
            </a:r>
          </a:p>
          <a:p>
            <a:r>
              <a:rPr lang="de-AT" dirty="0" smtClean="0"/>
              <a:t>Gelbe Karte Gast, Nr. 6</a:t>
            </a:r>
          </a:p>
          <a:p>
            <a:r>
              <a:rPr lang="de-AT" dirty="0" smtClean="0"/>
              <a:t>Tor Heim, Nr. 14</a:t>
            </a:r>
          </a:p>
          <a:p>
            <a:r>
              <a:rPr lang="de-AT" dirty="0" smtClean="0"/>
              <a:t>Tor Gast, Nr. 8</a:t>
            </a:r>
          </a:p>
          <a:p>
            <a:r>
              <a:rPr lang="de-AT" dirty="0" smtClean="0"/>
              <a:t>Tor Heim, Nr. 11</a:t>
            </a:r>
          </a:p>
          <a:p>
            <a:r>
              <a:rPr lang="de-AT" dirty="0" smtClean="0"/>
              <a:t>2 Minuten Gast, Nr. 15</a:t>
            </a:r>
          </a:p>
          <a:p>
            <a:r>
              <a:rPr lang="de-AT" dirty="0" smtClean="0"/>
              <a:t>Tor Heim, Nr. 5</a:t>
            </a:r>
          </a:p>
          <a:p>
            <a:endParaRPr lang="de-AT" dirty="0" smtClean="0"/>
          </a:p>
          <a:p>
            <a:endParaRPr lang="de-AT" dirty="0" smtClean="0"/>
          </a:p>
          <a:p>
            <a:endParaRPr lang="de-AT" dirty="0" smtClean="0"/>
          </a:p>
          <a:p>
            <a:endParaRPr lang="de-AT" dirty="0" smtClean="0"/>
          </a:p>
        </p:txBody>
      </p:sp>
    </p:spTree>
    <p:extLst>
      <p:ext uri="{BB962C8B-B14F-4D97-AF65-F5344CB8AC3E}">
        <p14:creationId xmlns:p14="http://schemas.microsoft.com/office/powerpoint/2010/main" val="3734982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Testspiel 3/8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/>
          </a:bodyPr>
          <a:lstStyle/>
          <a:p>
            <a:r>
              <a:rPr lang="de-AT" dirty="0" smtClean="0"/>
              <a:t>Tor Gast, Nr. 3</a:t>
            </a:r>
          </a:p>
          <a:p>
            <a:r>
              <a:rPr lang="de-AT" dirty="0" smtClean="0"/>
              <a:t>Tor Gast, Nr. 6</a:t>
            </a:r>
          </a:p>
          <a:p>
            <a:r>
              <a:rPr lang="de-AT" dirty="0" smtClean="0"/>
              <a:t>Gelbe Karte Gast, Nr. 11</a:t>
            </a:r>
          </a:p>
          <a:p>
            <a:r>
              <a:rPr lang="de-AT" dirty="0" smtClean="0"/>
              <a:t>Tor Heim, Nr. 14</a:t>
            </a:r>
          </a:p>
          <a:p>
            <a:r>
              <a:rPr lang="de-AT" dirty="0" smtClean="0"/>
              <a:t>Tor Heim, Nr. 13</a:t>
            </a:r>
          </a:p>
          <a:p>
            <a:r>
              <a:rPr lang="de-AT" dirty="0" smtClean="0"/>
              <a:t>Gelbe Karte Heim, Nr. 15</a:t>
            </a:r>
          </a:p>
          <a:p>
            <a:r>
              <a:rPr lang="de-AT" dirty="0" smtClean="0"/>
              <a:t>Tor Gast, Nr. 8</a:t>
            </a:r>
          </a:p>
          <a:p>
            <a:r>
              <a:rPr lang="de-AT" dirty="0" smtClean="0"/>
              <a:t>Tor Heim, Nr. 5</a:t>
            </a:r>
          </a:p>
          <a:p>
            <a:endParaRPr lang="de-AT" dirty="0" smtClean="0"/>
          </a:p>
          <a:p>
            <a:endParaRPr lang="de-AT" dirty="0" smtClean="0"/>
          </a:p>
          <a:p>
            <a:endParaRPr lang="de-AT" dirty="0" smtClean="0"/>
          </a:p>
          <a:p>
            <a:endParaRPr lang="de-AT" dirty="0" smtClean="0"/>
          </a:p>
        </p:txBody>
      </p:sp>
    </p:spTree>
    <p:extLst>
      <p:ext uri="{BB962C8B-B14F-4D97-AF65-F5344CB8AC3E}">
        <p14:creationId xmlns:p14="http://schemas.microsoft.com/office/powerpoint/2010/main" val="3632515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Testspiel 4/8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/>
          </a:bodyPr>
          <a:lstStyle/>
          <a:p>
            <a:r>
              <a:rPr lang="de-AT" dirty="0" smtClean="0"/>
              <a:t>Tor Heim, Nr. 3</a:t>
            </a:r>
          </a:p>
          <a:p>
            <a:r>
              <a:rPr lang="de-AT" dirty="0" smtClean="0"/>
              <a:t>2 Minuten Gast, Nr. 15</a:t>
            </a:r>
          </a:p>
          <a:p>
            <a:r>
              <a:rPr lang="de-AT" dirty="0" smtClean="0"/>
              <a:t>7m durch Heim 4, Tor</a:t>
            </a:r>
          </a:p>
          <a:p>
            <a:r>
              <a:rPr lang="de-AT" dirty="0" smtClean="0"/>
              <a:t>Tor Gast, Nr. 13</a:t>
            </a:r>
          </a:p>
          <a:p>
            <a:r>
              <a:rPr lang="de-AT" dirty="0" smtClean="0"/>
              <a:t>Tor Heim, Nr. 6</a:t>
            </a:r>
          </a:p>
          <a:p>
            <a:r>
              <a:rPr lang="de-AT" dirty="0" smtClean="0"/>
              <a:t>Gelbe Karte Heim, Nr. 3</a:t>
            </a:r>
          </a:p>
          <a:p>
            <a:r>
              <a:rPr lang="de-AT" dirty="0" smtClean="0"/>
              <a:t>Tor Gast, Nr. 4</a:t>
            </a:r>
          </a:p>
          <a:p>
            <a:r>
              <a:rPr lang="de-AT" dirty="0" smtClean="0"/>
              <a:t>2 Minuten Heim, Nr. 7</a:t>
            </a:r>
          </a:p>
          <a:p>
            <a:endParaRPr lang="de-AT" dirty="0" smtClean="0"/>
          </a:p>
          <a:p>
            <a:endParaRPr lang="de-AT" dirty="0" smtClean="0"/>
          </a:p>
          <a:p>
            <a:endParaRPr lang="de-AT" dirty="0" smtClean="0"/>
          </a:p>
          <a:p>
            <a:endParaRPr lang="de-AT" dirty="0" smtClean="0"/>
          </a:p>
        </p:txBody>
      </p:sp>
    </p:spTree>
    <p:extLst>
      <p:ext uri="{BB962C8B-B14F-4D97-AF65-F5344CB8AC3E}">
        <p14:creationId xmlns:p14="http://schemas.microsoft.com/office/powerpoint/2010/main" val="2772766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dirty="0" smtClean="0"/>
              <a:t>Pause</a:t>
            </a:r>
            <a:endParaRPr lang="de-AT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18937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Vergleich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/>
          </a:bodyPr>
          <a:lstStyle/>
          <a:p>
            <a:r>
              <a:rPr lang="de-AT" dirty="0" smtClean="0"/>
              <a:t>Spielstand: 14:9</a:t>
            </a:r>
          </a:p>
          <a:p>
            <a:r>
              <a:rPr lang="de-AT" dirty="0" smtClean="0"/>
              <a:t>Gelbe Karte Heim: 3, 7, 15</a:t>
            </a:r>
          </a:p>
          <a:p>
            <a:r>
              <a:rPr lang="de-AT" dirty="0" smtClean="0"/>
              <a:t>Gelbe Karte Gast: 11, 15</a:t>
            </a:r>
          </a:p>
          <a:p>
            <a:r>
              <a:rPr lang="de-AT" dirty="0" smtClean="0"/>
              <a:t>2 Minuten Heim: 7</a:t>
            </a:r>
          </a:p>
          <a:p>
            <a:r>
              <a:rPr lang="de-AT" dirty="0" smtClean="0"/>
              <a:t>2 Minuten Gast: 15 (2)</a:t>
            </a:r>
          </a:p>
          <a:p>
            <a:r>
              <a:rPr lang="de-AT" dirty="0" smtClean="0"/>
              <a:t>7m Heim: 4 1/1</a:t>
            </a:r>
          </a:p>
          <a:p>
            <a:endParaRPr lang="de-AT" dirty="0" smtClean="0"/>
          </a:p>
          <a:p>
            <a:endParaRPr lang="de-AT" dirty="0" smtClean="0"/>
          </a:p>
        </p:txBody>
      </p:sp>
    </p:spTree>
    <p:extLst>
      <p:ext uri="{BB962C8B-B14F-4D97-AF65-F5344CB8AC3E}">
        <p14:creationId xmlns:p14="http://schemas.microsoft.com/office/powerpoint/2010/main" val="1118455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Testspiel 5/8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/>
          </a:bodyPr>
          <a:lstStyle/>
          <a:p>
            <a:r>
              <a:rPr lang="de-AT" dirty="0" smtClean="0"/>
              <a:t>Tor Heim, Nr. 3</a:t>
            </a:r>
          </a:p>
          <a:p>
            <a:r>
              <a:rPr lang="de-AT" dirty="0" smtClean="0"/>
              <a:t>Tor Gast, Nr. 8</a:t>
            </a:r>
          </a:p>
          <a:p>
            <a:r>
              <a:rPr lang="de-AT" dirty="0" smtClean="0"/>
              <a:t>2 Minuten Gast, Nr. 6</a:t>
            </a:r>
          </a:p>
          <a:p>
            <a:r>
              <a:rPr lang="de-AT" dirty="0" smtClean="0"/>
              <a:t>Tor Heim, Nr. 13</a:t>
            </a:r>
          </a:p>
          <a:p>
            <a:r>
              <a:rPr lang="de-AT" dirty="0" smtClean="0"/>
              <a:t>Tor Gast, Nr. 4</a:t>
            </a:r>
          </a:p>
          <a:p>
            <a:r>
              <a:rPr lang="de-AT" dirty="0" smtClean="0"/>
              <a:t>Gelbe Karte Gast, Offizieller B</a:t>
            </a:r>
          </a:p>
          <a:p>
            <a:r>
              <a:rPr lang="de-AT" dirty="0" smtClean="0"/>
              <a:t>2 Minuten Heim, Nr. 8</a:t>
            </a:r>
          </a:p>
          <a:p>
            <a:r>
              <a:rPr lang="de-AT" dirty="0" smtClean="0"/>
              <a:t>Tor Heim, Nr. 5</a:t>
            </a:r>
          </a:p>
          <a:p>
            <a:endParaRPr lang="de-AT" dirty="0" smtClean="0"/>
          </a:p>
          <a:p>
            <a:endParaRPr lang="de-AT" dirty="0" smtClean="0"/>
          </a:p>
          <a:p>
            <a:endParaRPr lang="de-AT" dirty="0" smtClean="0"/>
          </a:p>
          <a:p>
            <a:endParaRPr lang="de-AT" dirty="0" smtClean="0"/>
          </a:p>
        </p:txBody>
      </p:sp>
    </p:spTree>
    <p:extLst>
      <p:ext uri="{BB962C8B-B14F-4D97-AF65-F5344CB8AC3E}">
        <p14:creationId xmlns:p14="http://schemas.microsoft.com/office/powerpoint/2010/main" val="1380425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Testspiel 6/8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/>
          </a:bodyPr>
          <a:lstStyle/>
          <a:p>
            <a:r>
              <a:rPr lang="de-AT" dirty="0" smtClean="0"/>
              <a:t>Tor Heim, Nr. 13</a:t>
            </a:r>
          </a:p>
          <a:p>
            <a:r>
              <a:rPr lang="de-AT" dirty="0" smtClean="0"/>
              <a:t>Tor Gast, Nr. 7</a:t>
            </a:r>
          </a:p>
          <a:p>
            <a:r>
              <a:rPr lang="de-AT" dirty="0" smtClean="0"/>
              <a:t>2 Minuten Heim, Nr. 6</a:t>
            </a:r>
          </a:p>
          <a:p>
            <a:r>
              <a:rPr lang="de-AT" dirty="0" smtClean="0"/>
              <a:t>Tor Gast, Nr. 11</a:t>
            </a:r>
          </a:p>
          <a:p>
            <a:r>
              <a:rPr lang="de-AT" dirty="0" smtClean="0"/>
              <a:t>Tor Heim, Nr. 4</a:t>
            </a:r>
          </a:p>
          <a:p>
            <a:r>
              <a:rPr lang="de-AT" dirty="0" smtClean="0"/>
              <a:t>2 Minuten Gast, Nr. 15</a:t>
            </a:r>
          </a:p>
          <a:p>
            <a:r>
              <a:rPr lang="de-AT" dirty="0" smtClean="0"/>
              <a:t>7m durch Gast 8, Tor</a:t>
            </a:r>
          </a:p>
          <a:p>
            <a:r>
              <a:rPr lang="de-AT" dirty="0" smtClean="0"/>
              <a:t>Tor Heim, Nr. 5</a:t>
            </a:r>
          </a:p>
          <a:p>
            <a:endParaRPr lang="de-AT" dirty="0" smtClean="0"/>
          </a:p>
          <a:p>
            <a:endParaRPr lang="de-AT" dirty="0" smtClean="0"/>
          </a:p>
          <a:p>
            <a:endParaRPr lang="de-AT" dirty="0" smtClean="0"/>
          </a:p>
          <a:p>
            <a:endParaRPr lang="de-AT" dirty="0" smtClean="0"/>
          </a:p>
        </p:txBody>
      </p:sp>
    </p:spTree>
    <p:extLst>
      <p:ext uri="{BB962C8B-B14F-4D97-AF65-F5344CB8AC3E}">
        <p14:creationId xmlns:p14="http://schemas.microsoft.com/office/powerpoint/2010/main" val="4112357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Testspiel 7/8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/>
          </a:bodyPr>
          <a:lstStyle/>
          <a:p>
            <a:r>
              <a:rPr lang="de-AT" dirty="0" smtClean="0"/>
              <a:t>Tor Heim, Nr. 8</a:t>
            </a:r>
          </a:p>
          <a:p>
            <a:r>
              <a:rPr lang="de-AT" dirty="0" smtClean="0"/>
              <a:t>Tor Gast, Nr. 3</a:t>
            </a:r>
          </a:p>
          <a:p>
            <a:r>
              <a:rPr lang="de-AT" dirty="0" smtClean="0"/>
              <a:t>7m durch Heim 4, kein Tor</a:t>
            </a:r>
          </a:p>
          <a:p>
            <a:r>
              <a:rPr lang="de-AT" dirty="0" smtClean="0"/>
              <a:t>Tor Heim, Nr. 14</a:t>
            </a:r>
          </a:p>
          <a:p>
            <a:r>
              <a:rPr lang="de-AT" dirty="0" smtClean="0"/>
              <a:t>Tor Gast, Nr. 7</a:t>
            </a:r>
          </a:p>
          <a:p>
            <a:r>
              <a:rPr lang="de-AT" dirty="0" smtClean="0"/>
              <a:t>2 Minuten Heim, Nr. </a:t>
            </a:r>
            <a:r>
              <a:rPr lang="de-AT" dirty="0"/>
              <a:t>7</a:t>
            </a:r>
            <a:endParaRPr lang="de-AT" dirty="0" smtClean="0"/>
          </a:p>
          <a:p>
            <a:r>
              <a:rPr lang="de-AT" dirty="0" smtClean="0"/>
              <a:t>Tor Gast, Nr. 8</a:t>
            </a:r>
          </a:p>
          <a:p>
            <a:r>
              <a:rPr lang="de-AT" dirty="0" smtClean="0"/>
              <a:t>7m durch Gast 13, Tor</a:t>
            </a:r>
          </a:p>
          <a:p>
            <a:endParaRPr lang="de-AT" dirty="0" smtClean="0"/>
          </a:p>
          <a:p>
            <a:endParaRPr lang="de-AT" dirty="0" smtClean="0"/>
          </a:p>
          <a:p>
            <a:endParaRPr lang="de-AT" dirty="0" smtClean="0"/>
          </a:p>
          <a:p>
            <a:endParaRPr lang="de-AT" dirty="0" smtClean="0"/>
          </a:p>
        </p:txBody>
      </p:sp>
    </p:spTree>
    <p:extLst>
      <p:ext uri="{BB962C8B-B14F-4D97-AF65-F5344CB8AC3E}">
        <p14:creationId xmlns:p14="http://schemas.microsoft.com/office/powerpoint/2010/main" val="3278690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Testspiel 8/8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/>
          </a:bodyPr>
          <a:lstStyle/>
          <a:p>
            <a:r>
              <a:rPr lang="de-AT" dirty="0" smtClean="0"/>
              <a:t>Rote Karte Heim, Nr. 3</a:t>
            </a:r>
          </a:p>
          <a:p>
            <a:r>
              <a:rPr lang="de-AT" dirty="0" smtClean="0"/>
              <a:t>Tor Gast, Nr. 5</a:t>
            </a:r>
          </a:p>
          <a:p>
            <a:r>
              <a:rPr lang="de-AT" dirty="0" smtClean="0"/>
              <a:t>7m durch Gast 8, Tor</a:t>
            </a:r>
          </a:p>
          <a:p>
            <a:r>
              <a:rPr lang="de-AT" dirty="0" smtClean="0"/>
              <a:t>Tor Heim, Nr. 6</a:t>
            </a:r>
          </a:p>
          <a:p>
            <a:r>
              <a:rPr lang="de-AT" dirty="0" smtClean="0"/>
              <a:t>Tor Heim, Nr. 4</a:t>
            </a:r>
          </a:p>
          <a:p>
            <a:r>
              <a:rPr lang="de-AT" dirty="0" smtClean="0"/>
              <a:t>2 Minuten Gast, Nr. 11</a:t>
            </a:r>
          </a:p>
          <a:p>
            <a:r>
              <a:rPr lang="de-AT" dirty="0" smtClean="0"/>
              <a:t>7m durch Gast 14, Tor</a:t>
            </a:r>
          </a:p>
          <a:p>
            <a:r>
              <a:rPr lang="de-AT" dirty="0" smtClean="0"/>
              <a:t>Tor Heim, Nr. 4</a:t>
            </a:r>
          </a:p>
          <a:p>
            <a:endParaRPr lang="de-AT" dirty="0" smtClean="0"/>
          </a:p>
          <a:p>
            <a:endParaRPr lang="de-AT" dirty="0" smtClean="0"/>
          </a:p>
          <a:p>
            <a:endParaRPr lang="de-AT" dirty="0" smtClean="0"/>
          </a:p>
        </p:txBody>
      </p:sp>
    </p:spTree>
    <p:extLst>
      <p:ext uri="{BB962C8B-B14F-4D97-AF65-F5344CB8AC3E}">
        <p14:creationId xmlns:p14="http://schemas.microsoft.com/office/powerpoint/2010/main" val="1258371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Vergleich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357192"/>
          </a:xfrm>
        </p:spPr>
        <p:txBody>
          <a:bodyPr>
            <a:normAutofit/>
          </a:bodyPr>
          <a:lstStyle/>
          <a:p>
            <a:r>
              <a:rPr lang="de-AT" dirty="0" smtClean="0"/>
              <a:t>Spielstand: 25:21</a:t>
            </a:r>
          </a:p>
          <a:p>
            <a:r>
              <a:rPr lang="de-AT" dirty="0" smtClean="0"/>
              <a:t>Gelbe Karte Heim: 3, 7, 15</a:t>
            </a:r>
          </a:p>
          <a:p>
            <a:r>
              <a:rPr lang="de-AT" dirty="0" smtClean="0"/>
              <a:t>Gelbe Karte Gast: 11, 15, B</a:t>
            </a:r>
          </a:p>
          <a:p>
            <a:r>
              <a:rPr lang="de-AT" dirty="0" smtClean="0"/>
              <a:t>2 Minuten Heim: 6, 7 (2),8</a:t>
            </a:r>
          </a:p>
          <a:p>
            <a:r>
              <a:rPr lang="de-AT" dirty="0" smtClean="0"/>
              <a:t>2 Minuten Gast: 6, 11, 15 (3)</a:t>
            </a:r>
          </a:p>
          <a:p>
            <a:r>
              <a:rPr lang="de-AT" dirty="0" smtClean="0"/>
              <a:t>Disqualifikation Heim: 3 (direkt)</a:t>
            </a:r>
          </a:p>
          <a:p>
            <a:r>
              <a:rPr lang="de-AT" dirty="0" smtClean="0"/>
              <a:t>Disqualifikation Gast: 15 (3x2 Min.)</a:t>
            </a:r>
          </a:p>
          <a:p>
            <a:r>
              <a:rPr lang="de-AT" dirty="0" smtClean="0"/>
              <a:t>7m Heim: 4 2/1</a:t>
            </a:r>
          </a:p>
          <a:p>
            <a:r>
              <a:rPr lang="de-AT" dirty="0" smtClean="0"/>
              <a:t>7m Gast: 8 2/2, 13 1/1, 14 1/1</a:t>
            </a:r>
          </a:p>
          <a:p>
            <a:endParaRPr lang="de-AT" dirty="0" smtClean="0"/>
          </a:p>
        </p:txBody>
      </p:sp>
    </p:spTree>
    <p:extLst>
      <p:ext uri="{BB962C8B-B14F-4D97-AF65-F5344CB8AC3E}">
        <p14:creationId xmlns:p14="http://schemas.microsoft.com/office/powerpoint/2010/main" val="2386322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Fragen</a:t>
            </a:r>
            <a:endParaRPr lang="de-AT" dirty="0"/>
          </a:p>
        </p:txBody>
      </p:sp>
      <p:pic>
        <p:nvPicPr>
          <p:cNvPr id="1026" name="Picture 2" descr="C:\Users\grogu01\AppData\Local\Microsoft\Windows\Temporary Internet Files\Content.IE5\QTFKTKL8\MC900441523[1].wm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3063081"/>
            <a:ext cx="187325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6023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1316</Words>
  <Application>Microsoft Office PowerPoint</Application>
  <PresentationFormat>On-screen Show (4:3)</PresentationFormat>
  <Paragraphs>283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SIS-Spielbericht</vt:lpstr>
      <vt:lpstr>Unterlagen und Links</vt:lpstr>
      <vt:lpstr>Warum wurde SIS eingeführt?</vt:lpstr>
      <vt:lpstr>Was benötigen wir für den Onlinespielbericht</vt:lpstr>
      <vt:lpstr>SIS-Spielbericht AT öffnen</vt:lpstr>
      <vt:lpstr>Spiel laden</vt:lpstr>
      <vt:lpstr>Spiel bearbeiten</vt:lpstr>
      <vt:lpstr>Spieler eingeben</vt:lpstr>
      <vt:lpstr>Onlineübertragung aktivieren</vt:lpstr>
      <vt:lpstr>Während des Spiels</vt:lpstr>
      <vt:lpstr>Nach dem Spiel</vt:lpstr>
      <vt:lpstr>Notversiegelung</vt:lpstr>
      <vt:lpstr>SIS/Laptop/Internet geht nicht</vt:lpstr>
      <vt:lpstr>PowerPoint Presentation</vt:lpstr>
      <vt:lpstr>Aufgaben von Zeitnehmer und Sekretär</vt:lpstr>
      <vt:lpstr>Das Wichtigste</vt:lpstr>
      <vt:lpstr>Vor dem Spiel</vt:lpstr>
      <vt:lpstr>Zeitnehmer</vt:lpstr>
      <vt:lpstr>Team Timeout</vt:lpstr>
      <vt:lpstr>Sekretär</vt:lpstr>
      <vt:lpstr>Zeitnehmer &amp; Sekretär</vt:lpstr>
      <vt:lpstr>Zeitnehmer &amp; Sekretär</vt:lpstr>
      <vt:lpstr>Delegierter</vt:lpstr>
      <vt:lpstr>Zusammenarbeit mit SR</vt:lpstr>
      <vt:lpstr>Strafen</vt:lpstr>
      <vt:lpstr>Strafen</vt:lpstr>
      <vt:lpstr>Fragen</vt:lpstr>
      <vt:lpstr>Testspiel</vt:lpstr>
      <vt:lpstr>Testspiel 1/8</vt:lpstr>
      <vt:lpstr>Testspiel 2/8</vt:lpstr>
      <vt:lpstr>Testspiel 3/8</vt:lpstr>
      <vt:lpstr>Testspiel 4/8</vt:lpstr>
      <vt:lpstr>Pause</vt:lpstr>
      <vt:lpstr>Vergleich</vt:lpstr>
      <vt:lpstr>Testspiel 5/8</vt:lpstr>
      <vt:lpstr>Testspiel 6/8</vt:lpstr>
      <vt:lpstr>Testspiel 7/8</vt:lpstr>
      <vt:lpstr>Testspiel 8/8</vt:lpstr>
      <vt:lpstr>Vergleich</vt:lpstr>
      <vt:lpstr>Fragen</vt:lpstr>
    </vt:vector>
  </TitlesOfParts>
  <Company>CA Technologies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SIS-Spielbericht</dc:title>
  <dc:creator>Guenter Grossberger</dc:creator>
  <cp:lastModifiedBy>Guenter Grossberger</cp:lastModifiedBy>
  <cp:revision>18</cp:revision>
  <cp:lastPrinted>2013-10-02T07:31:42Z</cp:lastPrinted>
  <dcterms:created xsi:type="dcterms:W3CDTF">2013-10-01T18:21:36Z</dcterms:created>
  <dcterms:modified xsi:type="dcterms:W3CDTF">2013-10-02T07:31:51Z</dcterms:modified>
</cp:coreProperties>
</file>